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Montserrat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33374A9-5951-465C-BB32-42D0B8D62021}">
  <a:tblStyle styleId="{033374A9-5951-465C-BB32-42D0B8D6202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4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6.xml"/><Relationship Id="rId44" Type="http://schemas.openxmlformats.org/officeDocument/2006/relationships/font" Target="fonts/Lato-bold.fntdata"/><Relationship Id="rId21" Type="http://schemas.openxmlformats.org/officeDocument/2006/relationships/slide" Target="slides/slide15.xml"/><Relationship Id="rId43" Type="http://schemas.openxmlformats.org/officeDocument/2006/relationships/font" Target="fonts/Lato-regular.fntdata"/><Relationship Id="rId24" Type="http://schemas.openxmlformats.org/officeDocument/2006/relationships/slide" Target="slides/slide18.xml"/><Relationship Id="rId46" Type="http://schemas.openxmlformats.org/officeDocument/2006/relationships/font" Target="fonts/Lato-boldItalic.fntdata"/><Relationship Id="rId23" Type="http://schemas.openxmlformats.org/officeDocument/2006/relationships/slide" Target="slides/slide17.xml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973ed78f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973ed78f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973ed78f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973ed78f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85c529be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85c529be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86e2237a3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86e2237a3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86e2237a3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86e2237a3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85c529be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85c529be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86e2237a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86e2237a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85c529be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85c529be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hugo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86e2237a3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86e2237a3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/>
              <a:t>hugo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86e2237a3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86e2237a3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/>
              <a:t>hugo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86e2237a3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86e2237a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86f158b6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86f158b6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/>
              <a:t>hugo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86f158b6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86f158b6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/>
              <a:t>hugo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85c529be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85c529be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86e2237a3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86e2237a3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85c529be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85c529be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486e2237a3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486e2237a3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86e2237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86e2237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973ed78f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973ed78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86e2237a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86e2237a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973ed78f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973ed78f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86e2237a3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86e2237a3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973ed78f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973ed78f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leo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96e482d1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496e482d1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terry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973ed78f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973ed78f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85c529be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85c529be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85c529be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85c529be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85c529be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85c529be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85c529be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85c529be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867f075c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867f075c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renee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85c529be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85c529be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Sam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500">
                <a:latin typeface="Times New Roman"/>
                <a:ea typeface="Times New Roman"/>
                <a:cs typeface="Times New Roman"/>
                <a:sym typeface="Times New Roman"/>
              </a:rPr>
              <a:t>Service Plan Searching Assistant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500">
                <a:latin typeface="Times New Roman"/>
                <a:ea typeface="Times New Roman"/>
                <a:cs typeface="Times New Roman"/>
                <a:sym typeface="Times New Roman"/>
              </a:rPr>
              <a:t>Search It(SI)</a:t>
            </a:r>
            <a:endParaRPr sz="25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Group 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User Model Structure</a:t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425" y="927700"/>
            <a:ext cx="5622750" cy="39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Service Plan Structure</a:t>
            </a:r>
            <a:endParaRPr/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012" y="824200"/>
            <a:ext cx="5307162" cy="4234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Command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Pattern</a:t>
            </a:r>
            <a:endParaRPr/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550" y="152400"/>
            <a:ext cx="514961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Login Service</a:t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175" y="1849075"/>
            <a:ext cx="5595275" cy="165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Searching Service</a:t>
            </a:r>
            <a:endParaRPr/>
          </a:p>
        </p:txBody>
      </p:sp>
      <p:pic>
        <p:nvPicPr>
          <p:cNvPr id="219" name="Google Shape;2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4200" y="1967275"/>
            <a:ext cx="7318275" cy="197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Order</a:t>
            </a:r>
            <a:endParaRPr/>
          </a:p>
        </p:txBody>
      </p:sp>
      <p:sp>
        <p:nvSpPr>
          <p:cNvPr id="225" name="Google Shape;225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00" y="1380925"/>
            <a:ext cx="5325186" cy="309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275" y="729375"/>
            <a:ext cx="4524725" cy="169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Shopping Cart</a:t>
            </a:r>
            <a:endParaRPr/>
          </a:p>
        </p:txBody>
      </p:sp>
      <p:sp>
        <p:nvSpPr>
          <p:cNvPr id="233" name="Google Shape;233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325" y="1027850"/>
            <a:ext cx="5906926" cy="39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Code Refactoring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Execute Command (Code)</a:t>
            </a:r>
            <a:endParaRPr/>
          </a:p>
        </p:txBody>
      </p:sp>
      <p:pic>
        <p:nvPicPr>
          <p:cNvPr id="245" name="Google Shape;2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0" y="1033575"/>
            <a:ext cx="5006827" cy="3112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3825" y="1809325"/>
            <a:ext cx="4880175" cy="311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Login and Register (Code)</a:t>
            </a: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00" y="911850"/>
            <a:ext cx="4431850" cy="279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7800" y="1636500"/>
            <a:ext cx="4829202" cy="16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7800" y="3259900"/>
            <a:ext cx="4670724" cy="179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" name="Google Shape;140;p14"/>
          <p:cNvGraphicFramePr/>
          <p:nvPr/>
        </p:nvGraphicFramePr>
        <p:xfrm>
          <a:off x="1645850" y="2284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{033374A9-5951-465C-BB32-42D0B8D62021}</a:tableStyleId>
              </a:tblPr>
              <a:tblGrid>
                <a:gridCol w="3649150"/>
                <a:gridCol w="3766825"/>
              </a:tblGrid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Sam, </a:t>
                      </a: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Ng Chi Kin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Project manager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Hugo, </a:t>
                      </a: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Wu Wei Jian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 engineer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Leo, </a:t>
                      </a: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Tsui Ka Kin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 engineer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Terry, </a:t>
                      </a: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Tam Kwan Leong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 tester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5275"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Renee, </a:t>
                      </a: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Chan Ching Yi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635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4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Software tester</a:t>
                      </a:r>
                      <a:endParaRPr sz="24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1" name="Google Shape;141;p14"/>
          <p:cNvSpPr txBox="1"/>
          <p:nvPr>
            <p:ph type="ctrTitle"/>
          </p:nvPr>
        </p:nvSpPr>
        <p:spPr>
          <a:xfrm>
            <a:off x="3057500" y="1265150"/>
            <a:ext cx="3416100" cy="7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3000">
                <a:latin typeface="Times New Roman"/>
                <a:ea typeface="Times New Roman"/>
                <a:cs typeface="Times New Roman"/>
                <a:sym typeface="Times New Roman"/>
              </a:rPr>
              <a:t>Role</a:t>
            </a:r>
            <a:endParaRPr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Show Order (Code)</a:t>
            </a:r>
            <a:endParaRPr/>
          </a:p>
        </p:txBody>
      </p:sp>
      <p:pic>
        <p:nvPicPr>
          <p:cNvPr id="260" name="Google Shape;26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00" y="1062675"/>
            <a:ext cx="6651774" cy="345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0525" y="1762375"/>
            <a:ext cx="5653773" cy="32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Show Order(Coverage)</a:t>
            </a:r>
            <a:endParaRPr/>
          </a:p>
        </p:txBody>
      </p:sp>
      <p:pic>
        <p:nvPicPr>
          <p:cNvPr id="267" name="Google Shape;26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152" y="1892150"/>
            <a:ext cx="4554600" cy="245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400" y="1157900"/>
            <a:ext cx="4781726" cy="245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Testing Strategies</a:t>
            </a:r>
            <a:endParaRPr/>
          </a:p>
        </p:txBody>
      </p:sp>
      <p:sp>
        <p:nvSpPr>
          <p:cNvPr id="274" name="Google Shape;274;p3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/>
              <a:t>Bottom-up Approach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Module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Hierachy</a:t>
            </a:r>
            <a:endParaRPr/>
          </a:p>
        </p:txBody>
      </p:sp>
      <p:pic>
        <p:nvPicPr>
          <p:cNvPr id="280" name="Google Shape;28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8325" y="81025"/>
            <a:ext cx="5057050" cy="492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Coverage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Case</a:t>
            </a:r>
            <a:endParaRPr/>
          </a:p>
        </p:txBody>
      </p:sp>
      <p:pic>
        <p:nvPicPr>
          <p:cNvPr id="291" name="Google Shape;2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9562" y="1128732"/>
            <a:ext cx="9243125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Test Case (CONT.)</a:t>
            </a:r>
            <a:endParaRPr/>
          </a:p>
        </p:txBody>
      </p:sp>
      <p:sp>
        <p:nvSpPr>
          <p:cNvPr id="297" name="Google Shape;297;p3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1606025"/>
            <a:ext cx="8861925" cy="1931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Integration Testing</a:t>
            </a:r>
            <a:endParaRPr/>
          </a:p>
        </p:txBody>
      </p:sp>
      <p:sp>
        <p:nvSpPr>
          <p:cNvPr id="304" name="Google Shape;304;p3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175" y="988200"/>
            <a:ext cx="7215449" cy="39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Integration Testing (CONT.)</a:t>
            </a:r>
            <a:endParaRPr/>
          </a:p>
        </p:txBody>
      </p:sp>
      <p:sp>
        <p:nvSpPr>
          <p:cNvPr id="311" name="Google Shape;311;p4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550" y="1829475"/>
            <a:ext cx="8422900" cy="172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Bug Reports</a:t>
            </a:r>
            <a:endParaRPr/>
          </a:p>
        </p:txBody>
      </p:sp>
      <p:sp>
        <p:nvSpPr>
          <p:cNvPr id="318" name="Google Shape;318;p41"/>
          <p:cNvSpPr txBox="1"/>
          <p:nvPr>
            <p:ph idx="1" type="body"/>
          </p:nvPr>
        </p:nvSpPr>
        <p:spPr>
          <a:xfrm>
            <a:off x="1297500" y="1567550"/>
            <a:ext cx="2131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000" y="270425"/>
            <a:ext cx="5440650" cy="476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ctrTitle"/>
          </p:nvPr>
        </p:nvSpPr>
        <p:spPr>
          <a:xfrm>
            <a:off x="2703725" y="113925"/>
            <a:ext cx="6440400" cy="7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Presentation Overview</a:t>
            </a:r>
            <a:endParaRPr/>
          </a:p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3155150" y="1012050"/>
            <a:ext cx="5399400" cy="40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P</a:t>
            </a:r>
            <a:r>
              <a:rPr lang="zh-TW" sz="1800"/>
              <a:t>roject objective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Methdology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Work breakdown structure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Project schedule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Technology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System structure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Code refactoring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Testing strategies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Test model hierachy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Testing coverage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Bug report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Future enhancement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Demo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zh-TW" sz="1800"/>
              <a:t>Q</a:t>
            </a:r>
            <a:r>
              <a:rPr lang="zh-TW" sz="1800"/>
              <a:t>&amp;</a:t>
            </a:r>
            <a:r>
              <a:rPr lang="zh-TW" sz="1800"/>
              <a:t>A</a:t>
            </a:r>
            <a:endParaRPr sz="18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Future Enhancement</a:t>
            </a:r>
            <a:endParaRPr/>
          </a:p>
        </p:txBody>
      </p:sp>
      <p:sp>
        <p:nvSpPr>
          <p:cNvPr id="325" name="Google Shape;325;p4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Graphical user interface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Supports all platforms</a:t>
            </a:r>
            <a:endParaRPr sz="1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4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TW" sz="5800">
                <a:solidFill>
                  <a:srgbClr val="FFFBF0"/>
                </a:solidFill>
                <a:latin typeface="Arial"/>
                <a:ea typeface="Arial"/>
                <a:cs typeface="Arial"/>
                <a:sym typeface="Arial"/>
              </a:rPr>
              <a:t>Demostration</a:t>
            </a:r>
            <a:endParaRPr sz="36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4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 &amp; A</a:t>
            </a:r>
            <a:endParaRPr/>
          </a:p>
        </p:txBody>
      </p:sp>
      <p:sp>
        <p:nvSpPr>
          <p:cNvPr id="337" name="Google Shape;337;p4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Project Objective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zh-TW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self-service system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zh-TW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provide a platform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zh-TW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collecting mobile service plans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zh-TW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reduce searching time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Char char="●"/>
            </a:pPr>
            <a:r>
              <a:rPr lang="zh-TW"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advises</a:t>
            </a:r>
            <a:endParaRPr sz="20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Methdology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625" y="916775"/>
            <a:ext cx="4578500" cy="39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Work Breakdown Structure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00" y="1005975"/>
            <a:ext cx="4024350" cy="388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1150" y="1567549"/>
            <a:ext cx="5122850" cy="33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Proejct Schedule</a:t>
            </a:r>
            <a:endParaRPr/>
          </a:p>
        </p:txBody>
      </p:sp>
      <p:sp>
        <p:nvSpPr>
          <p:cNvPr id="174" name="Google Shape;17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00" y="1105450"/>
            <a:ext cx="6040850" cy="383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8027" y="2388400"/>
            <a:ext cx="5743575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1297500" y="1307850"/>
            <a:ext cx="7038900" cy="18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Eclipse IDE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JUnit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Github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Google Drive</a:t>
            </a:r>
            <a:endParaRPr sz="1800"/>
          </a:p>
        </p:txBody>
      </p:sp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123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Program Language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380850" y="3910000"/>
            <a:ext cx="7038900" cy="1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sz="1800"/>
              <a:t>Java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System Structures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